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29160788" cy="15840075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7"/>
    <p:restoredTop sz="94664"/>
  </p:normalViewPr>
  <p:slideViewPr>
    <p:cSldViewPr snapToGrid="0" snapToObjects="1">
      <p:cViewPr>
        <p:scale>
          <a:sx n="28" d="100"/>
          <a:sy n="28" d="100"/>
        </p:scale>
        <p:origin x="118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5099" y="2592347"/>
            <a:ext cx="21870591" cy="5514693"/>
          </a:xfrm>
        </p:spPr>
        <p:txBody>
          <a:bodyPr anchor="b"/>
          <a:lstStyle>
            <a:lvl1pPr algn="ctr">
              <a:defRPr sz="138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45099" y="8319707"/>
            <a:ext cx="21870591" cy="3824350"/>
          </a:xfrm>
        </p:spPr>
        <p:txBody>
          <a:bodyPr/>
          <a:lstStyle>
            <a:lvl1pPr marL="0" indent="0" algn="ctr">
              <a:buNone/>
              <a:defRPr sz="5543"/>
            </a:lvl1pPr>
            <a:lvl2pPr marL="1055995" indent="0" algn="ctr">
              <a:buNone/>
              <a:defRPr sz="4619"/>
            </a:lvl2pPr>
            <a:lvl3pPr marL="2111990" indent="0" algn="ctr">
              <a:buNone/>
              <a:defRPr sz="4157"/>
            </a:lvl3pPr>
            <a:lvl4pPr marL="3167985" indent="0" algn="ctr">
              <a:buNone/>
              <a:defRPr sz="3696"/>
            </a:lvl4pPr>
            <a:lvl5pPr marL="4223979" indent="0" algn="ctr">
              <a:buNone/>
              <a:defRPr sz="3696"/>
            </a:lvl5pPr>
            <a:lvl6pPr marL="5279974" indent="0" algn="ctr">
              <a:buNone/>
              <a:defRPr sz="3696"/>
            </a:lvl6pPr>
            <a:lvl7pPr marL="6335969" indent="0" algn="ctr">
              <a:buNone/>
              <a:defRPr sz="3696"/>
            </a:lvl7pPr>
            <a:lvl8pPr marL="7391964" indent="0" algn="ctr">
              <a:buNone/>
              <a:defRPr sz="3696"/>
            </a:lvl8pPr>
            <a:lvl9pPr marL="8447959" indent="0" algn="ctr">
              <a:buNone/>
              <a:defRPr sz="369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868189" y="843338"/>
            <a:ext cx="6287795" cy="1342373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04804" y="843338"/>
            <a:ext cx="18498875" cy="1342373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9616" y="3949021"/>
            <a:ext cx="25151180" cy="6589030"/>
          </a:xfrm>
        </p:spPr>
        <p:txBody>
          <a:bodyPr anchor="b"/>
          <a:lstStyle>
            <a:lvl1pPr>
              <a:defRPr sz="138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9616" y="10600386"/>
            <a:ext cx="25151180" cy="3465015"/>
          </a:xfrm>
        </p:spPr>
        <p:txBody>
          <a:bodyPr/>
          <a:lstStyle>
            <a:lvl1pPr marL="0" indent="0">
              <a:buNone/>
              <a:defRPr sz="5543">
                <a:solidFill>
                  <a:schemeClr val="tx1">
                    <a:tint val="75000"/>
                  </a:schemeClr>
                </a:solidFill>
              </a:defRPr>
            </a:lvl1pPr>
            <a:lvl2pPr marL="1055995" indent="0">
              <a:buNone/>
              <a:defRPr sz="4619">
                <a:solidFill>
                  <a:schemeClr val="tx1">
                    <a:tint val="75000"/>
                  </a:schemeClr>
                </a:solidFill>
              </a:defRPr>
            </a:lvl2pPr>
            <a:lvl3pPr marL="2111990" indent="0">
              <a:buNone/>
              <a:defRPr sz="4157">
                <a:solidFill>
                  <a:schemeClr val="tx1">
                    <a:tint val="75000"/>
                  </a:schemeClr>
                </a:solidFill>
              </a:defRPr>
            </a:lvl3pPr>
            <a:lvl4pPr marL="3167985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4pPr>
            <a:lvl5pPr marL="422397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5pPr>
            <a:lvl6pPr marL="5279974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6pPr>
            <a:lvl7pPr marL="633596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7pPr>
            <a:lvl8pPr marL="7391964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8pPr>
            <a:lvl9pPr marL="844795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4804" y="4216687"/>
            <a:ext cx="12393335" cy="100503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2649" y="4216687"/>
            <a:ext cx="12393335" cy="100503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02" y="843339"/>
            <a:ext cx="25151180" cy="306168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8604" y="3883019"/>
            <a:ext cx="12336379" cy="1903008"/>
          </a:xfrm>
        </p:spPr>
        <p:txBody>
          <a:bodyPr anchor="b"/>
          <a:lstStyle>
            <a:lvl1pPr marL="0" indent="0">
              <a:buNone/>
              <a:defRPr sz="5543" b="1"/>
            </a:lvl1pPr>
            <a:lvl2pPr marL="1055995" indent="0">
              <a:buNone/>
              <a:defRPr sz="4619" b="1"/>
            </a:lvl2pPr>
            <a:lvl3pPr marL="2111990" indent="0">
              <a:buNone/>
              <a:defRPr sz="4157" b="1"/>
            </a:lvl3pPr>
            <a:lvl4pPr marL="3167985" indent="0">
              <a:buNone/>
              <a:defRPr sz="3696" b="1"/>
            </a:lvl4pPr>
            <a:lvl5pPr marL="4223979" indent="0">
              <a:buNone/>
              <a:defRPr sz="3696" b="1"/>
            </a:lvl5pPr>
            <a:lvl6pPr marL="5279974" indent="0">
              <a:buNone/>
              <a:defRPr sz="3696" b="1"/>
            </a:lvl6pPr>
            <a:lvl7pPr marL="6335969" indent="0">
              <a:buNone/>
              <a:defRPr sz="3696" b="1"/>
            </a:lvl7pPr>
            <a:lvl8pPr marL="7391964" indent="0">
              <a:buNone/>
              <a:defRPr sz="3696" b="1"/>
            </a:lvl8pPr>
            <a:lvl9pPr marL="8447959" indent="0">
              <a:buNone/>
              <a:defRPr sz="36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8604" y="5786027"/>
            <a:ext cx="12336379" cy="8510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762649" y="3883019"/>
            <a:ext cx="12397133" cy="1903008"/>
          </a:xfrm>
        </p:spPr>
        <p:txBody>
          <a:bodyPr anchor="b"/>
          <a:lstStyle>
            <a:lvl1pPr marL="0" indent="0">
              <a:buNone/>
              <a:defRPr sz="5543" b="1"/>
            </a:lvl1pPr>
            <a:lvl2pPr marL="1055995" indent="0">
              <a:buNone/>
              <a:defRPr sz="4619" b="1"/>
            </a:lvl2pPr>
            <a:lvl3pPr marL="2111990" indent="0">
              <a:buNone/>
              <a:defRPr sz="4157" b="1"/>
            </a:lvl3pPr>
            <a:lvl4pPr marL="3167985" indent="0">
              <a:buNone/>
              <a:defRPr sz="3696" b="1"/>
            </a:lvl4pPr>
            <a:lvl5pPr marL="4223979" indent="0">
              <a:buNone/>
              <a:defRPr sz="3696" b="1"/>
            </a:lvl5pPr>
            <a:lvl6pPr marL="5279974" indent="0">
              <a:buNone/>
              <a:defRPr sz="3696" b="1"/>
            </a:lvl6pPr>
            <a:lvl7pPr marL="6335969" indent="0">
              <a:buNone/>
              <a:defRPr sz="3696" b="1"/>
            </a:lvl7pPr>
            <a:lvl8pPr marL="7391964" indent="0">
              <a:buNone/>
              <a:defRPr sz="3696" b="1"/>
            </a:lvl8pPr>
            <a:lvl9pPr marL="8447959" indent="0">
              <a:buNone/>
              <a:defRPr sz="36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762649" y="5786027"/>
            <a:ext cx="12397133" cy="8510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04" y="1056005"/>
            <a:ext cx="9405112" cy="3696018"/>
          </a:xfrm>
        </p:spPr>
        <p:txBody>
          <a:bodyPr anchor="b"/>
          <a:lstStyle>
            <a:lvl1pPr>
              <a:defRPr sz="73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7133" y="2280679"/>
            <a:ext cx="14762649" cy="11256720"/>
          </a:xfrm>
        </p:spPr>
        <p:txBody>
          <a:bodyPr/>
          <a:lstStyle>
            <a:lvl1pPr>
              <a:defRPr sz="7391"/>
            </a:lvl1pPr>
            <a:lvl2pPr>
              <a:defRPr sz="6467"/>
            </a:lvl2pPr>
            <a:lvl3pPr>
              <a:defRPr sz="5543"/>
            </a:lvl3pPr>
            <a:lvl4pPr>
              <a:defRPr sz="4619"/>
            </a:lvl4pPr>
            <a:lvl5pPr>
              <a:defRPr sz="4619"/>
            </a:lvl5pPr>
            <a:lvl6pPr>
              <a:defRPr sz="4619"/>
            </a:lvl6pPr>
            <a:lvl7pPr>
              <a:defRPr sz="4619"/>
            </a:lvl7pPr>
            <a:lvl8pPr>
              <a:defRPr sz="4619"/>
            </a:lvl8pPr>
            <a:lvl9pPr>
              <a:defRPr sz="461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8604" y="4752022"/>
            <a:ext cx="9405112" cy="8803710"/>
          </a:xfrm>
        </p:spPr>
        <p:txBody>
          <a:bodyPr/>
          <a:lstStyle>
            <a:lvl1pPr marL="0" indent="0">
              <a:buNone/>
              <a:defRPr sz="3696"/>
            </a:lvl1pPr>
            <a:lvl2pPr marL="1055995" indent="0">
              <a:buNone/>
              <a:defRPr sz="3234"/>
            </a:lvl2pPr>
            <a:lvl3pPr marL="2111990" indent="0">
              <a:buNone/>
              <a:defRPr sz="2772"/>
            </a:lvl3pPr>
            <a:lvl4pPr marL="3167985" indent="0">
              <a:buNone/>
              <a:defRPr sz="2310"/>
            </a:lvl4pPr>
            <a:lvl5pPr marL="4223979" indent="0">
              <a:buNone/>
              <a:defRPr sz="2310"/>
            </a:lvl5pPr>
            <a:lvl6pPr marL="5279974" indent="0">
              <a:buNone/>
              <a:defRPr sz="2310"/>
            </a:lvl6pPr>
            <a:lvl7pPr marL="6335969" indent="0">
              <a:buNone/>
              <a:defRPr sz="2310"/>
            </a:lvl7pPr>
            <a:lvl8pPr marL="7391964" indent="0">
              <a:buNone/>
              <a:defRPr sz="2310"/>
            </a:lvl8pPr>
            <a:lvl9pPr marL="8447959" indent="0">
              <a:buNone/>
              <a:defRPr sz="23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04" y="1056005"/>
            <a:ext cx="9405112" cy="3696018"/>
          </a:xfrm>
        </p:spPr>
        <p:txBody>
          <a:bodyPr anchor="b"/>
          <a:lstStyle>
            <a:lvl1pPr>
              <a:defRPr sz="73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397133" y="2280679"/>
            <a:ext cx="14762649" cy="11256720"/>
          </a:xfrm>
        </p:spPr>
        <p:txBody>
          <a:bodyPr anchor="t"/>
          <a:lstStyle>
            <a:lvl1pPr marL="0" indent="0">
              <a:buNone/>
              <a:defRPr sz="7391"/>
            </a:lvl1pPr>
            <a:lvl2pPr marL="1055995" indent="0">
              <a:buNone/>
              <a:defRPr sz="6467"/>
            </a:lvl2pPr>
            <a:lvl3pPr marL="2111990" indent="0">
              <a:buNone/>
              <a:defRPr sz="5543"/>
            </a:lvl3pPr>
            <a:lvl4pPr marL="3167985" indent="0">
              <a:buNone/>
              <a:defRPr sz="4619"/>
            </a:lvl4pPr>
            <a:lvl5pPr marL="4223979" indent="0">
              <a:buNone/>
              <a:defRPr sz="4619"/>
            </a:lvl5pPr>
            <a:lvl6pPr marL="5279974" indent="0">
              <a:buNone/>
              <a:defRPr sz="4619"/>
            </a:lvl6pPr>
            <a:lvl7pPr marL="6335969" indent="0">
              <a:buNone/>
              <a:defRPr sz="4619"/>
            </a:lvl7pPr>
            <a:lvl8pPr marL="7391964" indent="0">
              <a:buNone/>
              <a:defRPr sz="4619"/>
            </a:lvl8pPr>
            <a:lvl9pPr marL="8447959" indent="0">
              <a:buNone/>
              <a:defRPr sz="461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8604" y="4752022"/>
            <a:ext cx="9405112" cy="8803710"/>
          </a:xfrm>
        </p:spPr>
        <p:txBody>
          <a:bodyPr/>
          <a:lstStyle>
            <a:lvl1pPr marL="0" indent="0">
              <a:buNone/>
              <a:defRPr sz="3696"/>
            </a:lvl1pPr>
            <a:lvl2pPr marL="1055995" indent="0">
              <a:buNone/>
              <a:defRPr sz="3234"/>
            </a:lvl2pPr>
            <a:lvl3pPr marL="2111990" indent="0">
              <a:buNone/>
              <a:defRPr sz="2772"/>
            </a:lvl3pPr>
            <a:lvl4pPr marL="3167985" indent="0">
              <a:buNone/>
              <a:defRPr sz="2310"/>
            </a:lvl4pPr>
            <a:lvl5pPr marL="4223979" indent="0">
              <a:buNone/>
              <a:defRPr sz="2310"/>
            </a:lvl5pPr>
            <a:lvl6pPr marL="5279974" indent="0">
              <a:buNone/>
              <a:defRPr sz="2310"/>
            </a:lvl6pPr>
            <a:lvl7pPr marL="6335969" indent="0">
              <a:buNone/>
              <a:defRPr sz="2310"/>
            </a:lvl7pPr>
            <a:lvl8pPr marL="7391964" indent="0">
              <a:buNone/>
              <a:defRPr sz="2310"/>
            </a:lvl8pPr>
            <a:lvl9pPr marL="8447959" indent="0">
              <a:buNone/>
              <a:defRPr sz="23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04804" y="843339"/>
            <a:ext cx="25151180" cy="306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4804" y="4216687"/>
            <a:ext cx="25151180" cy="10050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04804" y="14681404"/>
            <a:ext cx="6561177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59511" y="14681404"/>
            <a:ext cx="9841766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594807" y="14681404"/>
            <a:ext cx="6561177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68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111990" rtl="0" eaLnBrk="1" latinLnBrk="0" hangingPunct="1">
        <a:lnSpc>
          <a:spcPct val="90000"/>
        </a:lnSpc>
        <a:spcBef>
          <a:spcPct val="0"/>
        </a:spcBef>
        <a:buNone/>
        <a:defRPr sz="101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27997" indent="-527997" algn="l" defTabSz="2111990" rtl="0" eaLnBrk="1" latinLnBrk="0" hangingPunct="1">
        <a:lnSpc>
          <a:spcPct val="90000"/>
        </a:lnSpc>
        <a:spcBef>
          <a:spcPts val="2310"/>
        </a:spcBef>
        <a:buFont typeface="Arial" panose="020B0604020202020204" pitchFamily="34" charset="0"/>
        <a:buChar char="•"/>
        <a:defRPr sz="6467" kern="1200">
          <a:solidFill>
            <a:schemeClr val="tx1"/>
          </a:solidFill>
          <a:latin typeface="+mn-lt"/>
          <a:ea typeface="+mn-ea"/>
          <a:cs typeface="+mn-cs"/>
        </a:defRPr>
      </a:lvl1pPr>
      <a:lvl2pPr marL="158399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5543" kern="1200">
          <a:solidFill>
            <a:schemeClr val="tx1"/>
          </a:solidFill>
          <a:latin typeface="+mn-lt"/>
          <a:ea typeface="+mn-ea"/>
          <a:cs typeface="+mn-cs"/>
        </a:defRPr>
      </a:lvl2pPr>
      <a:lvl3pPr marL="2639987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619" kern="1200">
          <a:solidFill>
            <a:schemeClr val="tx1"/>
          </a:solidFill>
          <a:latin typeface="+mn-lt"/>
          <a:ea typeface="+mn-ea"/>
          <a:cs typeface="+mn-cs"/>
        </a:defRPr>
      </a:lvl3pPr>
      <a:lvl4pPr marL="369598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4pPr>
      <a:lvl5pPr marL="4751977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5pPr>
      <a:lvl6pPr marL="580797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6pPr>
      <a:lvl7pPr marL="6863966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7pPr>
      <a:lvl8pPr marL="7919961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8pPr>
      <a:lvl9pPr marL="8975956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1pPr>
      <a:lvl2pPr marL="1055995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2pPr>
      <a:lvl3pPr marL="2111990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3pPr>
      <a:lvl4pPr marL="3167985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4pPr>
      <a:lvl5pPr marL="422397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5pPr>
      <a:lvl6pPr marL="5279974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6pPr>
      <a:lvl7pPr marL="633596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7pPr>
      <a:lvl8pPr marL="7391964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8pPr>
      <a:lvl9pPr marL="844795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543121" y="247817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9693072" y="247816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24" y="1326553"/>
            <a:ext cx="14369143" cy="143691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467" y="1326553"/>
            <a:ext cx="13042590" cy="1304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59</cp:revision>
  <dcterms:created xsi:type="dcterms:W3CDTF">2017-03-24T17:03:41Z</dcterms:created>
  <dcterms:modified xsi:type="dcterms:W3CDTF">2018-02-27T00:58:43Z</dcterms:modified>
</cp:coreProperties>
</file>

<file path=docProps/thumbnail.jpeg>
</file>